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4" r:id="rId3"/>
    <p:sldId id="257" r:id="rId4"/>
    <p:sldId id="263" r:id="rId5"/>
    <p:sldId id="259" r:id="rId6"/>
    <p:sldId id="260" r:id="rId7"/>
    <p:sldId id="261" r:id="rId8"/>
    <p:sldId id="262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C418-3862-4EB2-815A-AF649E7CE23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22ED7-0267-4294-BD75-0B9DE3E96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155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4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6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2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0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3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2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6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0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039A7-CD30-49C3-9364-8B878C77057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5AAC8-C62E-4E32-BF70-0479582C0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8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24" y="98921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7927" y="1463040"/>
            <a:ext cx="1803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Lucida Handwriting" panose="03010101010101010101" pitchFamily="66" charset="0"/>
              </a:rPr>
              <a:t>My</a:t>
            </a:r>
            <a:endParaRPr lang="en-GB" sz="6600" b="1" dirty="0">
              <a:latin typeface="Lucida Handwriting" panose="030101010101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99" y="359365"/>
            <a:ext cx="4412961" cy="1259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361" y="26837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ucida Handwriting" panose="03010101010101010101" pitchFamily="66" charset="0"/>
              </a:rPr>
              <a:t>My</a:t>
            </a:r>
            <a:endParaRPr lang="en-GB" b="1" dirty="0">
              <a:latin typeface="Lucida Handwriting" panose="03010101010101010101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72" y="195907"/>
            <a:ext cx="1886570" cy="2183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30" y="2265565"/>
            <a:ext cx="333375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427" y="2315442"/>
            <a:ext cx="2110045" cy="2110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161" y="5278581"/>
            <a:ext cx="3253047" cy="1352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6190" y="5685233"/>
            <a:ext cx="3309967" cy="945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3610" y="4722101"/>
            <a:ext cx="2095500" cy="2095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48144" y="2960055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ucida Handwriting" panose="03010101010101010101" pitchFamily="66" charset="0"/>
              </a:rPr>
              <a:t>My</a:t>
            </a:r>
            <a:endParaRPr lang="en-GB" b="1" dirty="0">
              <a:latin typeface="Lucida Handwriting" panose="03010101010101010101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429615">
            <a:off x="469873" y="5215853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ucida Handwriting" panose="03010101010101010101" pitchFamily="66" charset="0"/>
              </a:rPr>
              <a:t>My</a:t>
            </a:r>
            <a:endParaRPr lang="en-GB" b="1" dirty="0">
              <a:latin typeface="Lucida Handwriting" panose="03010101010101010101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389" y="4352769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ucida Handwriting" panose="03010101010101010101" pitchFamily="66" charset="0"/>
              </a:rPr>
              <a:t>My</a:t>
            </a:r>
            <a:endParaRPr lang="en-GB" b="1" dirty="0">
              <a:latin typeface="Lucida Handwriting" panose="03010101010101010101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57823" y="359365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ucida Handwriting" panose="03010101010101010101" pitchFamily="66" charset="0"/>
              </a:rPr>
              <a:t>My</a:t>
            </a:r>
            <a:endParaRPr lang="en-GB" b="1" dirty="0">
              <a:latin typeface="Lucida Handwriting" panose="03010101010101010101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99110" y="4355251"/>
            <a:ext cx="1901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World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3207" y="726702"/>
            <a:ext cx="1587500" cy="10583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034" y="6301047"/>
            <a:ext cx="556953" cy="5569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87695" y="6409112"/>
            <a:ext cx="281247" cy="28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36" y="65521"/>
            <a:ext cx="6058982" cy="12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6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913" y="582036"/>
            <a:ext cx="9288087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>
                <a:latin typeface="+mn-lt"/>
              </a:rPr>
              <a:t>Every Monday we collapse our traditional timetable and curriculum so that all the children are taught together- sometimes in their year group but on other occasions in vertical house groups (Reception- Y6)</a:t>
            </a:r>
            <a:endParaRPr lang="en-GB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9913" y="3169775"/>
            <a:ext cx="9288087" cy="347209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4000" dirty="0" smtClean="0"/>
              <a:t>‘</a:t>
            </a:r>
            <a:r>
              <a:rPr lang="en-GB" sz="4000" b="1" dirty="0" smtClean="0"/>
              <a:t>My Mondays</a:t>
            </a:r>
            <a:r>
              <a:rPr lang="en-GB" sz="4000" dirty="0" smtClean="0"/>
              <a:t>’ are delivered by Teaching Assistants, our </a:t>
            </a:r>
            <a:r>
              <a:rPr lang="en-GB" sz="4000" dirty="0" err="1" smtClean="0"/>
              <a:t>SENDCo</a:t>
            </a:r>
            <a:r>
              <a:rPr lang="en-GB" sz="4000" dirty="0" smtClean="0"/>
              <a:t>- Mrs Howell, and our </a:t>
            </a:r>
            <a:r>
              <a:rPr lang="en-GB" sz="4000" dirty="0" err="1" smtClean="0"/>
              <a:t>Headteacher</a:t>
            </a:r>
            <a:r>
              <a:rPr lang="en-GB" sz="4000" dirty="0" smtClean="0"/>
              <a:t>- Mrs Ely. This allows all our teachers to plan and assess together in joint non-contact time. We explore things which are important to us and our community. The following slides give an outline of some of the things we cover.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4194">
            <a:off x="-134302" y="284763"/>
            <a:ext cx="2079482" cy="594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020"/>
            <a:ext cx="1246609" cy="824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2" y="6234545"/>
            <a:ext cx="1461192" cy="607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311" y="93433"/>
            <a:ext cx="1342735" cy="1550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1866" y="2953927"/>
            <a:ext cx="1085180" cy="1085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1723" y="5433934"/>
            <a:ext cx="1428218" cy="1424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4819" y="141109"/>
            <a:ext cx="280440" cy="280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3516" y="6398056"/>
            <a:ext cx="280440" cy="28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5479" y="10753"/>
            <a:ext cx="556953" cy="5569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563" y="6301047"/>
            <a:ext cx="556953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Exercise</a:t>
            </a:r>
          </a:p>
          <a:p>
            <a:r>
              <a:rPr lang="en-GB" sz="4000" dirty="0" smtClean="0"/>
              <a:t>Relationships</a:t>
            </a:r>
          </a:p>
          <a:p>
            <a:r>
              <a:rPr lang="en-GB" sz="4000" dirty="0" smtClean="0"/>
              <a:t>Sleep</a:t>
            </a:r>
          </a:p>
          <a:p>
            <a:r>
              <a:rPr lang="en-GB" sz="4000" dirty="0" smtClean="0"/>
              <a:t>Eating and Food</a:t>
            </a:r>
          </a:p>
          <a:p>
            <a:r>
              <a:rPr lang="en-GB" sz="4000" dirty="0" smtClean="0"/>
              <a:t>Relaxation</a:t>
            </a:r>
          </a:p>
          <a:p>
            <a:r>
              <a:rPr lang="en-GB" sz="4000" dirty="0" smtClean="0"/>
              <a:t>Safety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99" y="359365"/>
            <a:ext cx="4412961" cy="125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987" y="174699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ucida Handwriting" panose="03010101010101010101" pitchFamily="66" charset="0"/>
              </a:rPr>
              <a:t>My</a:t>
            </a:r>
            <a:endParaRPr lang="en-GB" b="1" dirty="0">
              <a:latin typeface="Lucida Handwriting" panose="03010101010101010101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695" y="6409112"/>
            <a:ext cx="281247" cy="281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34" y="6301047"/>
            <a:ext cx="556953" cy="556953"/>
          </a:xfrm>
          <a:prstGeom prst="rect">
            <a:avLst/>
          </a:prstGeom>
        </p:spPr>
      </p:pic>
      <p:pic>
        <p:nvPicPr>
          <p:cNvPr id="8" name="Picture 2" descr="Image result for mond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144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96276" y="1603364"/>
            <a:ext cx="14654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smtClean="0">
                <a:latin typeface="Lucida Handwriting" panose="03010101010101010101" pitchFamily="66" charset="0"/>
              </a:rPr>
              <a:t>My</a:t>
            </a:r>
            <a:endParaRPr lang="en-GB" sz="6600" b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8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22" y="2332648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My School</a:t>
            </a:r>
          </a:p>
          <a:p>
            <a:r>
              <a:rPr lang="en-GB" sz="4000" dirty="0" smtClean="0"/>
              <a:t>My Church</a:t>
            </a:r>
          </a:p>
          <a:p>
            <a:r>
              <a:rPr lang="en-GB" sz="4000" dirty="0" smtClean="0"/>
              <a:t>My Village</a:t>
            </a:r>
          </a:p>
          <a:p>
            <a:r>
              <a:rPr lang="en-GB" sz="4000" dirty="0" smtClean="0"/>
              <a:t>My County</a:t>
            </a:r>
          </a:p>
          <a:p>
            <a:r>
              <a:rPr lang="en-GB" sz="4000" dirty="0" smtClean="0"/>
              <a:t>My Country</a:t>
            </a:r>
          </a:p>
          <a:p>
            <a:r>
              <a:rPr lang="en-GB" sz="4000" dirty="0" smtClean="0"/>
              <a:t>My World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86" y="119608"/>
            <a:ext cx="3334801" cy="221304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70" y="732309"/>
            <a:ext cx="646232" cy="49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7695" y="6409112"/>
            <a:ext cx="281247" cy="281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34" y="6301047"/>
            <a:ext cx="556953" cy="556953"/>
          </a:xfrm>
          <a:prstGeom prst="rect">
            <a:avLst/>
          </a:prstGeom>
        </p:spPr>
      </p:pic>
      <p:pic>
        <p:nvPicPr>
          <p:cNvPr id="8" name="Picture 2" descr="Image result for mon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2700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mon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2700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mon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2700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mon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2700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mon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2700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mon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2700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13492" y="1615951"/>
            <a:ext cx="14654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latin typeface="Lucida Handwriting" panose="03010101010101010101" pitchFamily="66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360085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774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Respect</a:t>
            </a:r>
          </a:p>
          <a:p>
            <a:r>
              <a:rPr lang="en-GB" sz="4000" dirty="0" smtClean="0"/>
              <a:t>Responsibility</a:t>
            </a:r>
          </a:p>
          <a:p>
            <a:r>
              <a:rPr lang="en-GB" sz="4000" dirty="0" smtClean="0"/>
              <a:t>Thankfulness</a:t>
            </a:r>
          </a:p>
          <a:p>
            <a:r>
              <a:rPr lang="en-GB" sz="4000" dirty="0" smtClean="0"/>
              <a:t>Truthfulness</a:t>
            </a:r>
          </a:p>
          <a:p>
            <a:r>
              <a:rPr lang="en-GB" sz="4000" dirty="0" smtClean="0"/>
              <a:t>Perseverance</a:t>
            </a:r>
          </a:p>
          <a:p>
            <a:r>
              <a:rPr lang="en-GB" sz="4000" dirty="0" smtClean="0"/>
              <a:t>Friendship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234" y="338332"/>
            <a:ext cx="3253047" cy="1352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23861">
            <a:off x="515084" y="338332"/>
            <a:ext cx="646232" cy="49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7695" y="6409112"/>
            <a:ext cx="281247" cy="281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34" y="6301047"/>
            <a:ext cx="556953" cy="556953"/>
          </a:xfrm>
          <a:prstGeom prst="rect">
            <a:avLst/>
          </a:prstGeom>
        </p:spPr>
      </p:pic>
      <p:pic>
        <p:nvPicPr>
          <p:cNvPr id="8" name="Picture 2" descr="Image result for mon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2700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mon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144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18784" y="1503776"/>
            <a:ext cx="14654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latin typeface="Lucida Handwriting" panose="03010101010101010101" pitchFamily="66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28947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72" y="365125"/>
            <a:ext cx="1886570" cy="218353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8242" y="773083"/>
            <a:ext cx="1783991" cy="1189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714" y="365125"/>
            <a:ext cx="646232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7695" y="6409112"/>
            <a:ext cx="281247" cy="281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34" y="6301047"/>
            <a:ext cx="556953" cy="55695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99987" y="31408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I am curious</a:t>
            </a:r>
          </a:p>
          <a:p>
            <a:r>
              <a:rPr lang="en-GB" sz="4000" dirty="0" smtClean="0"/>
              <a:t>I am creative</a:t>
            </a:r>
          </a:p>
          <a:p>
            <a:r>
              <a:rPr lang="en-GB" sz="4000" dirty="0" smtClean="0"/>
              <a:t>I am unique</a:t>
            </a:r>
          </a:p>
        </p:txBody>
      </p:sp>
      <p:pic>
        <p:nvPicPr>
          <p:cNvPr id="10" name="Picture 2" descr="Image result for mond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3952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93525" y="1550689"/>
            <a:ext cx="14654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latin typeface="Lucida Handwriting" panose="03010101010101010101" pitchFamily="66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215000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World</a:t>
            </a:r>
            <a:b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World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19" y="365125"/>
            <a:ext cx="2110045" cy="2110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7664" y="958481"/>
            <a:ext cx="2082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World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65" y="788218"/>
            <a:ext cx="646232" cy="493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9913" y="2552007"/>
            <a:ext cx="8703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Conservation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Wildlife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Ethics and Dilemmas </a:t>
            </a:r>
            <a:endParaRPr lang="en-GB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7695" y="6409112"/>
            <a:ext cx="281247" cy="281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34" y="6301047"/>
            <a:ext cx="556953" cy="556953"/>
          </a:xfrm>
          <a:prstGeom prst="rect">
            <a:avLst/>
          </a:prstGeom>
        </p:spPr>
      </p:pic>
      <p:pic>
        <p:nvPicPr>
          <p:cNvPr id="11" name="Picture 2" descr="Image result for mon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144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27224" y="1634818"/>
            <a:ext cx="14654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latin typeface="Lucida Handwriting" panose="03010101010101010101" pitchFamily="66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221670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4"/>
            <a:ext cx="2802775" cy="2802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4000" dirty="0" smtClean="0"/>
              <a:t>Aspiration</a:t>
            </a:r>
          </a:p>
          <a:p>
            <a:r>
              <a:rPr lang="en-GB" sz="4000" dirty="0" smtClean="0"/>
              <a:t>Inspiration</a:t>
            </a:r>
          </a:p>
          <a:p>
            <a:r>
              <a:rPr lang="en-GB" sz="4000" dirty="0" smtClean="0"/>
              <a:t>Careers</a:t>
            </a:r>
          </a:p>
          <a:p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695" y="6409112"/>
            <a:ext cx="281247" cy="281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34" y="6301047"/>
            <a:ext cx="556953" cy="556953"/>
          </a:xfrm>
          <a:prstGeom prst="rect">
            <a:avLst/>
          </a:prstGeom>
        </p:spPr>
      </p:pic>
      <p:pic>
        <p:nvPicPr>
          <p:cNvPr id="7" name="Picture 2" descr="Image result for mond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3" y="11144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93524" y="1540794"/>
            <a:ext cx="14654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latin typeface="Lucida Handwriting" panose="03010101010101010101" pitchFamily="66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660384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159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Handwriting</vt:lpstr>
      <vt:lpstr>Office Theme</vt:lpstr>
      <vt:lpstr>PowerPoint Presentation</vt:lpstr>
      <vt:lpstr>Every Monday we collapse our traditional timetable and curriculum so that all the children are taught together- sometimes in their year group but on other occasions in vertical house groups (Reception- Y6)</vt:lpstr>
      <vt:lpstr>PowerPoint Presentation</vt:lpstr>
      <vt:lpstr>PowerPoint Presentation</vt:lpstr>
      <vt:lpstr>PowerPoint Presentation</vt:lpstr>
      <vt:lpstr>PowerPoint Presentation</vt:lpstr>
      <vt:lpstr>World </vt:lpstr>
      <vt:lpstr>PowerPoint Presentation</vt:lpstr>
    </vt:vector>
  </TitlesOfParts>
  <Company>ARK ICT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Ripley</dc:creator>
  <cp:lastModifiedBy>Sonya Ripley</cp:lastModifiedBy>
  <cp:revision>18</cp:revision>
  <cp:lastPrinted>2019-03-20T13:26:02Z</cp:lastPrinted>
  <dcterms:created xsi:type="dcterms:W3CDTF">2019-03-12T15:56:00Z</dcterms:created>
  <dcterms:modified xsi:type="dcterms:W3CDTF">2019-05-17T12:30:18Z</dcterms:modified>
</cp:coreProperties>
</file>